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6" r:id="rId10"/>
    <p:sldId id="263" r:id="rId11"/>
    <p:sldId id="267" r:id="rId12"/>
    <p:sldId id="268" r:id="rId13"/>
    <p:sldId id="264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4D57449-0323-461D-BD5F-10B1511E190A}">
          <p14:sldIdLst>
            <p14:sldId id="256"/>
          </p14:sldIdLst>
        </p14:section>
        <p14:section name="Intro" id="{CE04E848-BF47-4A4A-AC53-18B330467B79}">
          <p14:sldIdLst>
            <p14:sldId id="257"/>
            <p14:sldId id="258"/>
            <p14:sldId id="259"/>
          </p14:sldIdLst>
        </p14:section>
        <p14:section name="Conference" id="{7602BE64-05D5-45F3-9771-6698ABA62033}">
          <p14:sldIdLst>
            <p14:sldId id="260"/>
          </p14:sldIdLst>
        </p14:section>
        <p14:section name="Offense" id="{57D8B5B2-BD4C-40D2-91FC-F8FE2AFD8595}">
          <p14:sldIdLst>
            <p14:sldId id="261"/>
            <p14:sldId id="265"/>
          </p14:sldIdLst>
        </p14:section>
        <p14:section name="Defense" id="{3CED8771-6191-4B4A-92F2-BAE7FA8DCB6F}">
          <p14:sldIdLst>
            <p14:sldId id="262"/>
            <p14:sldId id="266"/>
          </p14:sldIdLst>
        </p14:section>
        <p14:section name="Mixture" id="{7DF8E4E5-5E1D-4ABD-8DC1-185B3E180289}">
          <p14:sldIdLst>
            <p14:sldId id="263"/>
            <p14:sldId id="267"/>
          </p14:sldIdLst>
        </p14:section>
        <p14:section name="Strat Result" id="{CF73D9D3-060F-4C03-AFAC-905C2BF158F9}">
          <p14:sldIdLst>
            <p14:sldId id="268"/>
          </p14:sldIdLst>
        </p14:section>
        <p14:section name="Players" id="{B4A3B6B5-037D-40CD-AFFB-8B7B644CBA80}">
          <p14:sldIdLst>
            <p14:sldId id="264"/>
            <p14:sldId id="269"/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EBE4BD-BB6D-4C4F-9A23-9D16981C976B}" v="3" dt="2023-11-16T20:34:16.8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ynamon, Sam" userId="9f66a6e1-7feb-4c78-ad2d-b2e782ec9d79" providerId="ADAL" clId="{71EBE4BD-BB6D-4C4F-9A23-9D16981C976B}"/>
    <pc:docChg chg="undo custSel addSld delSld modSld addSection modSection">
      <pc:chgData name="Cynamon, Sam" userId="9f66a6e1-7feb-4c78-ad2d-b2e782ec9d79" providerId="ADAL" clId="{71EBE4BD-BB6D-4C4F-9A23-9D16981C976B}" dt="2023-11-16T23:38:27.410" v="1756" actId="20577"/>
      <pc:docMkLst>
        <pc:docMk/>
      </pc:docMkLst>
      <pc:sldChg chg="delSp modSp mod delDesignElem">
        <pc:chgData name="Cynamon, Sam" userId="9f66a6e1-7feb-4c78-ad2d-b2e782ec9d79" providerId="ADAL" clId="{71EBE4BD-BB6D-4C4F-9A23-9D16981C976B}" dt="2023-11-16T20:40:38.779" v="1579" actId="27636"/>
        <pc:sldMkLst>
          <pc:docMk/>
          <pc:sldMk cId="1015878243" sldId="256"/>
        </pc:sldMkLst>
        <pc:spChg chg="mod">
          <ac:chgData name="Cynamon, Sam" userId="9f66a6e1-7feb-4c78-ad2d-b2e782ec9d79" providerId="ADAL" clId="{71EBE4BD-BB6D-4C4F-9A23-9D16981C976B}" dt="2023-11-16T20:40:23.800" v="1576" actId="14100"/>
          <ac:spMkLst>
            <pc:docMk/>
            <pc:sldMk cId="1015878243" sldId="256"/>
            <ac:spMk id="2" creationId="{8AAAD953-B53B-F315-17E1-1A94E5D3490B}"/>
          </ac:spMkLst>
        </pc:spChg>
        <pc:spChg chg="mod">
          <ac:chgData name="Cynamon, Sam" userId="9f66a6e1-7feb-4c78-ad2d-b2e782ec9d79" providerId="ADAL" clId="{71EBE4BD-BB6D-4C4F-9A23-9D16981C976B}" dt="2023-11-16T20:40:38.779" v="1579" actId="27636"/>
          <ac:spMkLst>
            <pc:docMk/>
            <pc:sldMk cId="1015878243" sldId="256"/>
            <ac:spMk id="3" creationId="{95C158C7-EDFB-1871-49EB-C62EF313E03C}"/>
          </ac:spMkLst>
        </pc:spChg>
        <pc:spChg chg="del">
          <ac:chgData name="Cynamon, Sam" userId="9f66a6e1-7feb-4c78-ad2d-b2e782ec9d79" providerId="ADAL" clId="{71EBE4BD-BB6D-4C4F-9A23-9D16981C976B}" dt="2023-11-16T20:23:20.655" v="123"/>
          <ac:spMkLst>
            <pc:docMk/>
            <pc:sldMk cId="1015878243" sldId="256"/>
            <ac:spMk id="9" creationId="{663A3004-AD3C-354D-945E-2E3018FE66A2}"/>
          </ac:spMkLst>
        </pc:spChg>
        <pc:spChg chg="del">
          <ac:chgData name="Cynamon, Sam" userId="9f66a6e1-7feb-4c78-ad2d-b2e782ec9d79" providerId="ADAL" clId="{71EBE4BD-BB6D-4C4F-9A23-9D16981C976B}" dt="2023-11-16T20:23:20.655" v="123"/>
          <ac:spMkLst>
            <pc:docMk/>
            <pc:sldMk cId="1015878243" sldId="256"/>
            <ac:spMk id="11" creationId="{38A4450D-B21F-42ED-81EE-3CD03EA1595D}"/>
          </ac:spMkLst>
        </pc:spChg>
        <pc:spChg chg="del">
          <ac:chgData name="Cynamon, Sam" userId="9f66a6e1-7feb-4c78-ad2d-b2e782ec9d79" providerId="ADAL" clId="{71EBE4BD-BB6D-4C4F-9A23-9D16981C976B}" dt="2023-11-16T20:23:20.655" v="123"/>
          <ac:spMkLst>
            <pc:docMk/>
            <pc:sldMk cId="1015878243" sldId="256"/>
            <ac:spMk id="13" creationId="{72E67446-732B-4F72-8560-6FABB6CB25A3}"/>
          </ac:spMkLst>
        </pc:spChg>
      </pc:sldChg>
      <pc:sldChg chg="modSp new mod">
        <pc:chgData name="Cynamon, Sam" userId="9f66a6e1-7feb-4c78-ad2d-b2e782ec9d79" providerId="ADAL" clId="{71EBE4BD-BB6D-4C4F-9A23-9D16981C976B}" dt="2023-11-16T20:30:15.059" v="846" actId="20577"/>
        <pc:sldMkLst>
          <pc:docMk/>
          <pc:sldMk cId="388791893" sldId="257"/>
        </pc:sldMkLst>
        <pc:spChg chg="mod">
          <ac:chgData name="Cynamon, Sam" userId="9f66a6e1-7feb-4c78-ad2d-b2e782ec9d79" providerId="ADAL" clId="{71EBE4BD-BB6D-4C4F-9A23-9D16981C976B}" dt="2023-11-16T20:23:27.723" v="143" actId="20577"/>
          <ac:spMkLst>
            <pc:docMk/>
            <pc:sldMk cId="388791893" sldId="257"/>
            <ac:spMk id="2" creationId="{6A481DBB-377E-D06A-C0B5-4AEDDE297DE6}"/>
          </ac:spMkLst>
        </pc:spChg>
        <pc:spChg chg="mod">
          <ac:chgData name="Cynamon, Sam" userId="9f66a6e1-7feb-4c78-ad2d-b2e782ec9d79" providerId="ADAL" clId="{71EBE4BD-BB6D-4C4F-9A23-9D16981C976B}" dt="2023-11-16T20:30:15.059" v="846" actId="20577"/>
          <ac:spMkLst>
            <pc:docMk/>
            <pc:sldMk cId="388791893" sldId="257"/>
            <ac:spMk id="3" creationId="{76064301-5B4F-0AF4-4F75-AE48E112D23E}"/>
          </ac:spMkLst>
        </pc:spChg>
      </pc:sldChg>
      <pc:sldChg chg="modSp new mod">
        <pc:chgData name="Cynamon, Sam" userId="9f66a6e1-7feb-4c78-ad2d-b2e782ec9d79" providerId="ADAL" clId="{71EBE4BD-BB6D-4C4F-9A23-9D16981C976B}" dt="2023-11-16T20:30:55.151" v="937" actId="20577"/>
        <pc:sldMkLst>
          <pc:docMk/>
          <pc:sldMk cId="2252562610" sldId="258"/>
        </pc:sldMkLst>
        <pc:spChg chg="mod">
          <ac:chgData name="Cynamon, Sam" userId="9f66a6e1-7feb-4c78-ad2d-b2e782ec9d79" providerId="ADAL" clId="{71EBE4BD-BB6D-4C4F-9A23-9D16981C976B}" dt="2023-11-16T20:23:34.157" v="154" actId="20577"/>
          <ac:spMkLst>
            <pc:docMk/>
            <pc:sldMk cId="2252562610" sldId="258"/>
            <ac:spMk id="2" creationId="{43D195FB-60F0-0F17-8009-2038BA7F58EF}"/>
          </ac:spMkLst>
        </pc:spChg>
        <pc:spChg chg="mod">
          <ac:chgData name="Cynamon, Sam" userId="9f66a6e1-7feb-4c78-ad2d-b2e782ec9d79" providerId="ADAL" clId="{71EBE4BD-BB6D-4C4F-9A23-9D16981C976B}" dt="2023-11-16T20:30:55.151" v="937" actId="20577"/>
          <ac:spMkLst>
            <pc:docMk/>
            <pc:sldMk cId="2252562610" sldId="258"/>
            <ac:spMk id="3" creationId="{8C9CB81A-511E-5378-4240-CD1BC135B6BD}"/>
          </ac:spMkLst>
        </pc:spChg>
      </pc:sldChg>
      <pc:sldChg chg="modSp new mod">
        <pc:chgData name="Cynamon, Sam" userId="9f66a6e1-7feb-4c78-ad2d-b2e782ec9d79" providerId="ADAL" clId="{71EBE4BD-BB6D-4C4F-9A23-9D16981C976B}" dt="2023-11-16T20:33:07.419" v="1285" actId="20577"/>
        <pc:sldMkLst>
          <pc:docMk/>
          <pc:sldMk cId="1685558769" sldId="259"/>
        </pc:sldMkLst>
        <pc:spChg chg="mod">
          <ac:chgData name="Cynamon, Sam" userId="9f66a6e1-7feb-4c78-ad2d-b2e782ec9d79" providerId="ADAL" clId="{71EBE4BD-BB6D-4C4F-9A23-9D16981C976B}" dt="2023-11-16T20:31:05.099" v="946" actId="20577"/>
          <ac:spMkLst>
            <pc:docMk/>
            <pc:sldMk cId="1685558769" sldId="259"/>
            <ac:spMk id="2" creationId="{A0080083-838A-799C-ADDC-37B526AE1F88}"/>
          </ac:spMkLst>
        </pc:spChg>
        <pc:spChg chg="mod">
          <ac:chgData name="Cynamon, Sam" userId="9f66a6e1-7feb-4c78-ad2d-b2e782ec9d79" providerId="ADAL" clId="{71EBE4BD-BB6D-4C4F-9A23-9D16981C976B}" dt="2023-11-16T20:33:07.419" v="1285" actId="20577"/>
          <ac:spMkLst>
            <pc:docMk/>
            <pc:sldMk cId="1685558769" sldId="259"/>
            <ac:spMk id="3" creationId="{B9859AA2-6CEE-2CB7-179A-91DD2845FC75}"/>
          </ac:spMkLst>
        </pc:spChg>
      </pc:sldChg>
      <pc:sldChg chg="modSp new mod">
        <pc:chgData name="Cynamon, Sam" userId="9f66a6e1-7feb-4c78-ad2d-b2e782ec9d79" providerId="ADAL" clId="{71EBE4BD-BB6D-4C4F-9A23-9D16981C976B}" dt="2023-11-16T20:33:20.630" v="1301" actId="20577"/>
        <pc:sldMkLst>
          <pc:docMk/>
          <pc:sldMk cId="3185050359" sldId="260"/>
        </pc:sldMkLst>
        <pc:spChg chg="mod">
          <ac:chgData name="Cynamon, Sam" userId="9f66a6e1-7feb-4c78-ad2d-b2e782ec9d79" providerId="ADAL" clId="{71EBE4BD-BB6D-4C4F-9A23-9D16981C976B}" dt="2023-11-16T20:33:20.630" v="1301" actId="20577"/>
          <ac:spMkLst>
            <pc:docMk/>
            <pc:sldMk cId="3185050359" sldId="260"/>
            <ac:spMk id="2" creationId="{6BCEC1F6-5A29-9FD0-20E0-3EF67828758B}"/>
          </ac:spMkLst>
        </pc:spChg>
      </pc:sldChg>
      <pc:sldChg chg="modSp new mod">
        <pc:chgData name="Cynamon, Sam" userId="9f66a6e1-7feb-4c78-ad2d-b2e782ec9d79" providerId="ADAL" clId="{71EBE4BD-BB6D-4C4F-9A23-9D16981C976B}" dt="2023-11-16T20:33:25.422" v="1309" actId="20577"/>
        <pc:sldMkLst>
          <pc:docMk/>
          <pc:sldMk cId="1461049057" sldId="261"/>
        </pc:sldMkLst>
        <pc:spChg chg="mod">
          <ac:chgData name="Cynamon, Sam" userId="9f66a6e1-7feb-4c78-ad2d-b2e782ec9d79" providerId="ADAL" clId="{71EBE4BD-BB6D-4C4F-9A23-9D16981C976B}" dt="2023-11-16T20:33:25.422" v="1309" actId="20577"/>
          <ac:spMkLst>
            <pc:docMk/>
            <pc:sldMk cId="1461049057" sldId="261"/>
            <ac:spMk id="2" creationId="{66C8F86C-16BD-74E3-D0CC-5B7220E2F78D}"/>
          </ac:spMkLst>
        </pc:spChg>
      </pc:sldChg>
      <pc:sldChg chg="modSp new mod">
        <pc:chgData name="Cynamon, Sam" userId="9f66a6e1-7feb-4c78-ad2d-b2e782ec9d79" providerId="ADAL" clId="{71EBE4BD-BB6D-4C4F-9A23-9D16981C976B}" dt="2023-11-16T20:33:31.685" v="1317" actId="20577"/>
        <pc:sldMkLst>
          <pc:docMk/>
          <pc:sldMk cId="2770507981" sldId="262"/>
        </pc:sldMkLst>
        <pc:spChg chg="mod">
          <ac:chgData name="Cynamon, Sam" userId="9f66a6e1-7feb-4c78-ad2d-b2e782ec9d79" providerId="ADAL" clId="{71EBE4BD-BB6D-4C4F-9A23-9D16981C976B}" dt="2023-11-16T20:33:31.685" v="1317" actId="20577"/>
          <ac:spMkLst>
            <pc:docMk/>
            <pc:sldMk cId="2770507981" sldId="262"/>
            <ac:spMk id="2" creationId="{ACF73554-B757-4B34-2159-5A46DF04FDB0}"/>
          </ac:spMkLst>
        </pc:spChg>
      </pc:sldChg>
      <pc:sldChg chg="modSp new mod">
        <pc:chgData name="Cynamon, Sam" userId="9f66a6e1-7feb-4c78-ad2d-b2e782ec9d79" providerId="ADAL" clId="{71EBE4BD-BB6D-4C4F-9A23-9D16981C976B}" dt="2023-11-16T20:33:40.373" v="1334" actId="20577"/>
        <pc:sldMkLst>
          <pc:docMk/>
          <pc:sldMk cId="3117261806" sldId="263"/>
        </pc:sldMkLst>
        <pc:spChg chg="mod">
          <ac:chgData name="Cynamon, Sam" userId="9f66a6e1-7feb-4c78-ad2d-b2e782ec9d79" providerId="ADAL" clId="{71EBE4BD-BB6D-4C4F-9A23-9D16981C976B}" dt="2023-11-16T20:33:40.373" v="1334" actId="20577"/>
          <ac:spMkLst>
            <pc:docMk/>
            <pc:sldMk cId="3117261806" sldId="263"/>
            <ac:spMk id="2" creationId="{3A6706B0-517D-8950-DCCE-A95683DAA077}"/>
          </ac:spMkLst>
        </pc:spChg>
      </pc:sldChg>
      <pc:sldChg chg="modSp new mod">
        <pc:chgData name="Cynamon, Sam" userId="9f66a6e1-7feb-4c78-ad2d-b2e782ec9d79" providerId="ADAL" clId="{71EBE4BD-BB6D-4C4F-9A23-9D16981C976B}" dt="2023-11-16T20:36:53.461" v="1518" actId="20577"/>
        <pc:sldMkLst>
          <pc:docMk/>
          <pc:sldMk cId="3323076431" sldId="264"/>
        </pc:sldMkLst>
        <pc:spChg chg="mod">
          <ac:chgData name="Cynamon, Sam" userId="9f66a6e1-7feb-4c78-ad2d-b2e782ec9d79" providerId="ADAL" clId="{71EBE4BD-BB6D-4C4F-9A23-9D16981C976B}" dt="2023-11-16T20:36:53.461" v="1518" actId="20577"/>
          <ac:spMkLst>
            <pc:docMk/>
            <pc:sldMk cId="3323076431" sldId="264"/>
            <ac:spMk id="2" creationId="{8E030823-9F43-7FEF-10FB-81A058979FA0}"/>
          </ac:spMkLst>
        </pc:spChg>
      </pc:sldChg>
      <pc:sldChg chg="modSp new mod">
        <pc:chgData name="Cynamon, Sam" userId="9f66a6e1-7feb-4c78-ad2d-b2e782ec9d79" providerId="ADAL" clId="{71EBE4BD-BB6D-4C4F-9A23-9D16981C976B}" dt="2023-11-16T20:34:03.713" v="1369" actId="20577"/>
        <pc:sldMkLst>
          <pc:docMk/>
          <pc:sldMk cId="3390031550" sldId="265"/>
        </pc:sldMkLst>
        <pc:spChg chg="mod">
          <ac:chgData name="Cynamon, Sam" userId="9f66a6e1-7feb-4c78-ad2d-b2e782ec9d79" providerId="ADAL" clId="{71EBE4BD-BB6D-4C4F-9A23-9D16981C976B}" dt="2023-11-16T20:34:03.713" v="1369" actId="20577"/>
          <ac:spMkLst>
            <pc:docMk/>
            <pc:sldMk cId="3390031550" sldId="265"/>
            <ac:spMk id="2" creationId="{1A36A353-0232-F745-CCA5-8A54E3D3F5C0}"/>
          </ac:spMkLst>
        </pc:spChg>
      </pc:sldChg>
      <pc:sldChg chg="modSp add mod">
        <pc:chgData name="Cynamon, Sam" userId="9f66a6e1-7feb-4c78-ad2d-b2e782ec9d79" providerId="ADAL" clId="{71EBE4BD-BB6D-4C4F-9A23-9D16981C976B}" dt="2023-11-16T20:34:13.157" v="1379" actId="20577"/>
        <pc:sldMkLst>
          <pc:docMk/>
          <pc:sldMk cId="1103774405" sldId="266"/>
        </pc:sldMkLst>
        <pc:spChg chg="mod">
          <ac:chgData name="Cynamon, Sam" userId="9f66a6e1-7feb-4c78-ad2d-b2e782ec9d79" providerId="ADAL" clId="{71EBE4BD-BB6D-4C4F-9A23-9D16981C976B}" dt="2023-11-16T20:34:13.157" v="1379" actId="20577"/>
          <ac:spMkLst>
            <pc:docMk/>
            <pc:sldMk cId="1103774405" sldId="266"/>
            <ac:spMk id="2" creationId="{1A36A353-0232-F745-CCA5-8A54E3D3F5C0}"/>
          </ac:spMkLst>
        </pc:spChg>
      </pc:sldChg>
      <pc:sldChg chg="modSp add mod">
        <pc:chgData name="Cynamon, Sam" userId="9f66a6e1-7feb-4c78-ad2d-b2e782ec9d79" providerId="ADAL" clId="{71EBE4BD-BB6D-4C4F-9A23-9D16981C976B}" dt="2023-11-16T20:34:21.492" v="1381" actId="20577"/>
        <pc:sldMkLst>
          <pc:docMk/>
          <pc:sldMk cId="3081150900" sldId="267"/>
        </pc:sldMkLst>
        <pc:spChg chg="mod">
          <ac:chgData name="Cynamon, Sam" userId="9f66a6e1-7feb-4c78-ad2d-b2e782ec9d79" providerId="ADAL" clId="{71EBE4BD-BB6D-4C4F-9A23-9D16981C976B}" dt="2023-11-16T20:34:21.492" v="1381" actId="20577"/>
          <ac:spMkLst>
            <pc:docMk/>
            <pc:sldMk cId="3081150900" sldId="267"/>
            <ac:spMk id="2" creationId="{1A36A353-0232-F745-CCA5-8A54E3D3F5C0}"/>
          </ac:spMkLst>
        </pc:spChg>
      </pc:sldChg>
      <pc:sldChg chg="modSp new mod">
        <pc:chgData name="Cynamon, Sam" userId="9f66a6e1-7feb-4c78-ad2d-b2e782ec9d79" providerId="ADAL" clId="{71EBE4BD-BB6D-4C4F-9A23-9D16981C976B}" dt="2023-11-16T20:36:28.074" v="1490" actId="20577"/>
        <pc:sldMkLst>
          <pc:docMk/>
          <pc:sldMk cId="329818354" sldId="268"/>
        </pc:sldMkLst>
        <pc:spChg chg="mod">
          <ac:chgData name="Cynamon, Sam" userId="9f66a6e1-7feb-4c78-ad2d-b2e782ec9d79" providerId="ADAL" clId="{71EBE4BD-BB6D-4C4F-9A23-9D16981C976B}" dt="2023-11-16T20:36:11.360" v="1420" actId="20577"/>
          <ac:spMkLst>
            <pc:docMk/>
            <pc:sldMk cId="329818354" sldId="268"/>
            <ac:spMk id="2" creationId="{75D3AE27-192C-5780-E39C-C49A54CA48E3}"/>
          </ac:spMkLst>
        </pc:spChg>
        <pc:spChg chg="mod">
          <ac:chgData name="Cynamon, Sam" userId="9f66a6e1-7feb-4c78-ad2d-b2e782ec9d79" providerId="ADAL" clId="{71EBE4BD-BB6D-4C4F-9A23-9D16981C976B}" dt="2023-11-16T20:36:28.074" v="1490" actId="20577"/>
          <ac:spMkLst>
            <pc:docMk/>
            <pc:sldMk cId="329818354" sldId="268"/>
            <ac:spMk id="3" creationId="{7270B42A-4633-25AB-B1F0-961B4E5C97CD}"/>
          </ac:spMkLst>
        </pc:spChg>
      </pc:sldChg>
      <pc:sldChg chg="new del">
        <pc:chgData name="Cynamon, Sam" userId="9f66a6e1-7feb-4c78-ad2d-b2e782ec9d79" providerId="ADAL" clId="{71EBE4BD-BB6D-4C4F-9A23-9D16981C976B}" dt="2023-11-16T20:34:48.926" v="1385" actId="47"/>
        <pc:sldMkLst>
          <pc:docMk/>
          <pc:sldMk cId="2247071025" sldId="268"/>
        </pc:sldMkLst>
      </pc:sldChg>
      <pc:sldChg chg="new del">
        <pc:chgData name="Cynamon, Sam" userId="9f66a6e1-7feb-4c78-ad2d-b2e782ec9d79" providerId="ADAL" clId="{71EBE4BD-BB6D-4C4F-9A23-9D16981C976B}" dt="2023-11-16T20:35:09.794" v="1391" actId="47"/>
        <pc:sldMkLst>
          <pc:docMk/>
          <pc:sldMk cId="2595737420" sldId="268"/>
        </pc:sldMkLst>
      </pc:sldChg>
      <pc:sldChg chg="modSp new mod">
        <pc:chgData name="Cynamon, Sam" userId="9f66a6e1-7feb-4c78-ad2d-b2e782ec9d79" providerId="ADAL" clId="{71EBE4BD-BB6D-4C4F-9A23-9D16981C976B}" dt="2023-11-16T20:37:03.122" v="1532" actId="20577"/>
        <pc:sldMkLst>
          <pc:docMk/>
          <pc:sldMk cId="3217201357" sldId="269"/>
        </pc:sldMkLst>
        <pc:spChg chg="mod">
          <ac:chgData name="Cynamon, Sam" userId="9f66a6e1-7feb-4c78-ad2d-b2e782ec9d79" providerId="ADAL" clId="{71EBE4BD-BB6D-4C4F-9A23-9D16981C976B}" dt="2023-11-16T20:37:03.122" v="1532" actId="20577"/>
          <ac:spMkLst>
            <pc:docMk/>
            <pc:sldMk cId="3217201357" sldId="269"/>
            <ac:spMk id="2" creationId="{FCCB2980-4366-364A-6D1C-1DC9A82E4E40}"/>
          </ac:spMkLst>
        </pc:spChg>
      </pc:sldChg>
      <pc:sldChg chg="new del">
        <pc:chgData name="Cynamon, Sam" userId="9f66a6e1-7feb-4c78-ad2d-b2e782ec9d79" providerId="ADAL" clId="{71EBE4BD-BB6D-4C4F-9A23-9D16981C976B}" dt="2023-11-16T20:37:09.534" v="1534" actId="47"/>
        <pc:sldMkLst>
          <pc:docMk/>
          <pc:sldMk cId="3694698871" sldId="270"/>
        </pc:sldMkLst>
      </pc:sldChg>
      <pc:sldChg chg="modSp new mod">
        <pc:chgData name="Cynamon, Sam" userId="9f66a6e1-7feb-4c78-ad2d-b2e782ec9d79" providerId="ADAL" clId="{71EBE4BD-BB6D-4C4F-9A23-9D16981C976B}" dt="2023-11-16T20:37:45.337" v="1556" actId="242"/>
        <pc:sldMkLst>
          <pc:docMk/>
          <pc:sldMk cId="4103492886" sldId="270"/>
        </pc:sldMkLst>
        <pc:spChg chg="mod">
          <ac:chgData name="Cynamon, Sam" userId="9f66a6e1-7feb-4c78-ad2d-b2e782ec9d79" providerId="ADAL" clId="{71EBE4BD-BB6D-4C4F-9A23-9D16981C976B}" dt="2023-11-16T20:37:20.215" v="1545" actId="20577"/>
          <ac:spMkLst>
            <pc:docMk/>
            <pc:sldMk cId="4103492886" sldId="270"/>
            <ac:spMk id="2" creationId="{A14B59E7-A2A8-A532-8340-EDBEDB9B946B}"/>
          </ac:spMkLst>
        </pc:spChg>
        <pc:spChg chg="mod">
          <ac:chgData name="Cynamon, Sam" userId="9f66a6e1-7feb-4c78-ad2d-b2e782ec9d79" providerId="ADAL" clId="{71EBE4BD-BB6D-4C4F-9A23-9D16981C976B}" dt="2023-11-16T20:37:45.337" v="1556" actId="242"/>
          <ac:spMkLst>
            <pc:docMk/>
            <pc:sldMk cId="4103492886" sldId="270"/>
            <ac:spMk id="3" creationId="{2198838D-0BBB-CB56-0A01-39350F7007A4}"/>
          </ac:spMkLst>
        </pc:spChg>
      </pc:sldChg>
      <pc:sldChg chg="modSp new del mod">
        <pc:chgData name="Cynamon, Sam" userId="9f66a6e1-7feb-4c78-ad2d-b2e782ec9d79" providerId="ADAL" clId="{71EBE4BD-BB6D-4C4F-9A23-9D16981C976B}" dt="2023-11-16T23:37:31.287" v="1589" actId="47"/>
        <pc:sldMkLst>
          <pc:docMk/>
          <pc:sldMk cId="1337762664" sldId="271"/>
        </pc:sldMkLst>
        <pc:spChg chg="mod">
          <ac:chgData name="Cynamon, Sam" userId="9f66a6e1-7feb-4c78-ad2d-b2e782ec9d79" providerId="ADAL" clId="{71EBE4BD-BB6D-4C4F-9A23-9D16981C976B}" dt="2023-11-16T23:37:08.635" v="1588" actId="20577"/>
          <ac:spMkLst>
            <pc:docMk/>
            <pc:sldMk cId="1337762664" sldId="271"/>
            <ac:spMk id="2" creationId="{A59A8C24-0AB5-F919-D201-7A284CD009E6}"/>
          </ac:spMkLst>
        </pc:spChg>
      </pc:sldChg>
      <pc:sldChg chg="modSp new mod">
        <pc:chgData name="Cynamon, Sam" userId="9f66a6e1-7feb-4c78-ad2d-b2e782ec9d79" providerId="ADAL" clId="{71EBE4BD-BB6D-4C4F-9A23-9D16981C976B}" dt="2023-11-16T23:37:43.018" v="1598" actId="20577"/>
        <pc:sldMkLst>
          <pc:docMk/>
          <pc:sldMk cId="2510242563" sldId="271"/>
        </pc:sldMkLst>
        <pc:spChg chg="mod">
          <ac:chgData name="Cynamon, Sam" userId="9f66a6e1-7feb-4c78-ad2d-b2e782ec9d79" providerId="ADAL" clId="{71EBE4BD-BB6D-4C4F-9A23-9D16981C976B}" dt="2023-11-16T23:37:43.018" v="1598" actId="20577"/>
          <ac:spMkLst>
            <pc:docMk/>
            <pc:sldMk cId="2510242563" sldId="271"/>
            <ac:spMk id="2" creationId="{1C4004BB-4338-D731-2308-F003C85CFA59}"/>
          </ac:spMkLst>
        </pc:spChg>
      </pc:sldChg>
      <pc:sldChg chg="modSp new mod">
        <pc:chgData name="Cynamon, Sam" userId="9f66a6e1-7feb-4c78-ad2d-b2e782ec9d79" providerId="ADAL" clId="{71EBE4BD-BB6D-4C4F-9A23-9D16981C976B}" dt="2023-11-16T23:38:27.410" v="1756" actId="20577"/>
        <pc:sldMkLst>
          <pc:docMk/>
          <pc:sldMk cId="4010969520" sldId="272"/>
        </pc:sldMkLst>
        <pc:spChg chg="mod">
          <ac:chgData name="Cynamon, Sam" userId="9f66a6e1-7feb-4c78-ad2d-b2e782ec9d79" providerId="ADAL" clId="{71EBE4BD-BB6D-4C4F-9A23-9D16981C976B}" dt="2023-11-16T23:38:00.576" v="1616" actId="20577"/>
          <ac:spMkLst>
            <pc:docMk/>
            <pc:sldMk cId="4010969520" sldId="272"/>
            <ac:spMk id="2" creationId="{0F7DF14B-4D3F-53A1-FCB5-2E410972DA59}"/>
          </ac:spMkLst>
        </pc:spChg>
        <pc:spChg chg="mod">
          <ac:chgData name="Cynamon, Sam" userId="9f66a6e1-7feb-4c78-ad2d-b2e782ec9d79" providerId="ADAL" clId="{71EBE4BD-BB6D-4C4F-9A23-9D16981C976B}" dt="2023-11-16T23:38:27.410" v="1756" actId="20577"/>
          <ac:spMkLst>
            <pc:docMk/>
            <pc:sldMk cId="4010969520" sldId="272"/>
            <ac:spMk id="3" creationId="{0D777E33-6F83-8F38-F050-AB800F955EA3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369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285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2140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89331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5617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549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824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9339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894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478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65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85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598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396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432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68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89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1008460-8B2F-4AAA-A4E2-10730069204C}" type="datetimeFigureOut">
              <a:rPr lang="en-US" smtClean="0"/>
              <a:pPr/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7032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B4324419-0172-CCC5-024B-8D19190557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 amt="60000"/>
          </a:blip>
          <a:srcRect t="284" r="1" b="1"/>
          <a:stretch/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AAD953-B53B-F315-17E1-1A94E5D349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8200" y="3072613"/>
            <a:ext cx="5003799" cy="2175371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DA6233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158C7-EDFB-1871-49EB-C62EF313E0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8199" y="5247984"/>
            <a:ext cx="5003800" cy="1610015"/>
          </a:xfrm>
        </p:spPr>
        <p:txBody>
          <a:bodyPr anchor="t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Boolean Hooligans</a:t>
            </a:r>
          </a:p>
          <a:p>
            <a:pPr algn="ctr"/>
            <a:r>
              <a:rPr lang="en-US" dirty="0">
                <a:solidFill>
                  <a:srgbClr val="FFFFFF"/>
                </a:solidFill>
              </a:rPr>
              <a:t>Antonio Flores, William </a:t>
            </a:r>
            <a:r>
              <a:rPr lang="en-US" dirty="0" err="1">
                <a:solidFill>
                  <a:srgbClr val="FFFFFF"/>
                </a:solidFill>
              </a:rPr>
              <a:t>Hyltin</a:t>
            </a:r>
            <a:r>
              <a:rPr lang="en-US" dirty="0">
                <a:solidFill>
                  <a:srgbClr val="FFFFFF"/>
                </a:solidFill>
              </a:rPr>
              <a:t>, Sean O’Sullivan, &amp; Sam Cynamon</a:t>
            </a:r>
          </a:p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5878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706B0-517D-8950-DCCE-A95683DAA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Mixture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4C5F3-93AB-AB3C-85BE-79324C1A9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261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6A353-0232-F745-CCA5-8A54E3D3F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vs Wins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84B8E-0C04-218F-207F-B47D55CB6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150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AE27-192C-5780-E39C-C49A54CA4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Result: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0B42A-4633-25AB-B1F0-961B4E5C97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the strategy for the first pass at selecting a set of players</a:t>
            </a:r>
          </a:p>
        </p:txBody>
      </p:sp>
    </p:spTree>
    <p:extLst>
      <p:ext uri="{BB962C8B-B14F-4D97-AF65-F5344CB8AC3E}">
        <p14:creationId xmlns:p14="http://schemas.microsoft.com/office/powerpoint/2010/main" val="329818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30823-9F43-7FEF-10FB-81A058979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Players Selected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4A939-F7FD-8336-C840-C4015ACC1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076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B2980-4366-364A-6D1C-1DC9A82E4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Wins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FECE7-E577-C51D-4F14-4C0E822AB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201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B59E7-A2A8-A532-8340-EDBEDB9B9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8838D-0BBB-CB56-0A01-39350F7007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b"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03492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04BB-4338-D731-2308-F003C85CF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Back-ups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E277E0-2887-3828-662A-C805F48C081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242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DF14B-4D3F-53A1-FCB5-2E410972D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 Player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77E33-6F83-8F38-F050-AB800F955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 heatmap with some stats relevant to their selection criteria, maybe a roster image, and which team they are coming from</a:t>
            </a:r>
          </a:p>
        </p:txBody>
      </p:sp>
    </p:spTree>
    <p:extLst>
      <p:ext uri="{BB962C8B-B14F-4D97-AF65-F5344CB8AC3E}">
        <p14:creationId xmlns:p14="http://schemas.microsoft.com/office/powerpoint/2010/main" val="4010969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81DBB-377E-D06A-C0B5-4AEDDE297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64301-5B4F-0AF4-4F75-AE48E112D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Consulting team assisting a new team owner and GM</a:t>
            </a:r>
          </a:p>
          <a:p>
            <a:r>
              <a:rPr lang="en-US" dirty="0"/>
              <a:t>Front office looking for guidance on building a team</a:t>
            </a:r>
          </a:p>
          <a:p>
            <a:r>
              <a:rPr lang="en-US" dirty="0"/>
              <a:t>What strategy? Which players?</a:t>
            </a:r>
          </a:p>
          <a:p>
            <a:pPr lvl="1"/>
            <a:r>
              <a:rPr lang="en-US" dirty="0"/>
              <a:t>Initial ‘model’ based on variables that impact win-share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Idea for slide: Emphasize first look on an iterative process with team (overall process, then later adding additional factors and other stakeholder feedback)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91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195FB-60F0-0F17-8009-2038BA7F5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CB81A-511E-5378-4240-CD1BC135B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NBA Expansion Draft Rules</a:t>
            </a:r>
          </a:p>
          <a:p>
            <a:r>
              <a:rPr lang="en-US" dirty="0"/>
              <a:t>Conferences, Divisions, 30 Teams (Macro-structure)</a:t>
            </a:r>
          </a:p>
          <a:p>
            <a:r>
              <a:rPr lang="en-US" dirty="0"/>
              <a:t>Roughly number of players per team, essential positions </a:t>
            </a:r>
          </a:p>
          <a:p>
            <a:r>
              <a:rPr lang="en-US" dirty="0"/>
              <a:t>Known Limitations / Assumptions</a:t>
            </a:r>
          </a:p>
          <a:p>
            <a:pPr lvl="1"/>
            <a:r>
              <a:rPr lang="en-US" dirty="0"/>
              <a:t>No factor: age, contracts, team cap, position coverage?, coach &amp; staff feedback, etc.</a:t>
            </a:r>
          </a:p>
          <a:p>
            <a:pPr lvl="1"/>
            <a:r>
              <a:rPr lang="en-US" dirty="0"/>
              <a:t>Teams in Exp. Draft protect top 8 players by win-share (again based on above), etc.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562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80083-838A-799C-ADDC-37B526AE1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59AA2-6CEE-2CB7-179A-91DD2845F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First: East vs. West</a:t>
            </a:r>
          </a:p>
          <a:p>
            <a:r>
              <a:rPr lang="en-US" dirty="0"/>
              <a:t>Second: Offense vs Defense, Mix?</a:t>
            </a:r>
          </a:p>
          <a:p>
            <a:r>
              <a:rPr lang="en-US" dirty="0"/>
              <a:t>Third: Drill down to variables that impact second to create team wins</a:t>
            </a:r>
          </a:p>
          <a:p>
            <a:r>
              <a:rPr lang="en-US" dirty="0"/>
              <a:t>Fourth: find available players with stats that contribute to those (third) stats </a:t>
            </a:r>
          </a:p>
          <a:p>
            <a:r>
              <a:rPr lang="en-US" dirty="0"/>
              <a:t>Fifth: take the set of players a calculate expected win-share</a:t>
            </a:r>
          </a:p>
        </p:txBody>
      </p:sp>
    </p:spTree>
    <p:extLst>
      <p:ext uri="{BB962C8B-B14F-4D97-AF65-F5344CB8AC3E}">
        <p14:creationId xmlns:p14="http://schemas.microsoft.com/office/powerpoint/2010/main" val="1685558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EC1F6-5A29-9FD0-20E0-3EF678287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East vs. West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443E2-3E55-1479-CCC5-88A868E74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050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8F86C-16BD-74E3-D0CC-5B7220E2F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0341-62FC-E1BE-7C1A-8D4539735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049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6A353-0232-F745-CCA5-8A54E3D3F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Offensive Variables vs Wins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84B8E-0C04-218F-207F-B47D55CB6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031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73554-B757-4B34-2159-5A46DF04F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5BD10-D022-D87B-3CFB-F5A1F6D14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07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6A353-0232-F745-CCA5-8A54E3D3F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Defensive Variables vs Wins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84B8E-0C04-218F-207F-B47D55CB6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7744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22</TotalTime>
  <Words>271</Words>
  <Application>Microsoft Office PowerPoint</Application>
  <PresentationFormat>Widescreen</PresentationFormat>
  <Paragraphs>39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Calisto MT</vt:lpstr>
      <vt:lpstr>Wingdings 2</vt:lpstr>
      <vt:lpstr>Slate</vt:lpstr>
      <vt:lpstr>DA6233 Final Project</vt:lpstr>
      <vt:lpstr>Problem Statement</vt:lpstr>
      <vt:lpstr>Background</vt:lpstr>
      <vt:lpstr>Approach</vt:lpstr>
      <vt:lpstr>East vs. West</vt:lpstr>
      <vt:lpstr>Offense</vt:lpstr>
      <vt:lpstr>Offensive Variables vs Wins</vt:lpstr>
      <vt:lpstr>Defense</vt:lpstr>
      <vt:lpstr>Defensive Variables vs Wins</vt:lpstr>
      <vt:lpstr>Mixture Approach</vt:lpstr>
      <vt:lpstr>Variables vs Wins</vt:lpstr>
      <vt:lpstr>Result: Strategy</vt:lpstr>
      <vt:lpstr>Available Players Selected</vt:lpstr>
      <vt:lpstr>Expected Wins</vt:lpstr>
      <vt:lpstr>Questions?</vt:lpstr>
      <vt:lpstr>Back-ups</vt:lpstr>
      <vt:lpstr>Individual Player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basketball</dc:title>
  <dc:creator>Cynamon, Sam</dc:creator>
  <cp:lastModifiedBy>Cynamon, Sam</cp:lastModifiedBy>
  <cp:revision>1</cp:revision>
  <dcterms:created xsi:type="dcterms:W3CDTF">2023-11-16T20:19:53Z</dcterms:created>
  <dcterms:modified xsi:type="dcterms:W3CDTF">2023-11-16T23:38:45Z</dcterms:modified>
</cp:coreProperties>
</file>

<file path=docProps/thumbnail.jpeg>
</file>